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6" r:id="rId2"/>
    <p:sldId id="328" r:id="rId3"/>
    <p:sldId id="294" r:id="rId4"/>
    <p:sldId id="283" r:id="rId5"/>
    <p:sldId id="321" r:id="rId6"/>
    <p:sldId id="322" r:id="rId7"/>
    <p:sldId id="323" r:id="rId8"/>
    <p:sldId id="330" r:id="rId9"/>
    <p:sldId id="329" r:id="rId10"/>
    <p:sldId id="288" r:id="rId11"/>
    <p:sldId id="320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1732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0" y="5318760"/>
            <a:ext cx="644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</a:rPr>
              <a:t>Haø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veõ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xe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ñaïp</a:t>
            </a:r>
            <a:r>
              <a:rPr lang="en-US" sz="4400" dirty="0">
                <a:latin typeface="VNI-Avo" pitchFamily="2" charset="0"/>
              </a:rPr>
              <a:t>.</a:t>
            </a:r>
          </a:p>
        </p:txBody>
      </p:sp>
      <p:pic>
        <p:nvPicPr>
          <p:cNvPr id="7" name="Picture 6" descr="A picture containing toy, clock,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3" y="1441544"/>
            <a:ext cx="8840434" cy="387721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F165CED0-84F0-496B-8B31-E2FA79B1DDCD}"/>
              </a:ext>
            </a:extLst>
          </p:cNvPr>
          <p:cNvSpPr txBox="1"/>
          <p:nvPr/>
        </p:nvSpPr>
        <p:spPr>
          <a:xfrm>
            <a:off x="4657449" y="5323398"/>
            <a:ext cx="12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0CF00D6-6F3E-4D48-A889-F105986C0F67}"/>
              </a:ext>
            </a:extLst>
          </p:cNvPr>
          <p:cNvSpPr txBox="1"/>
          <p:nvPr/>
        </p:nvSpPr>
        <p:spPr>
          <a:xfrm>
            <a:off x="5489023" y="5314122"/>
            <a:ext cx="12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09" y="129404"/>
            <a:ext cx="9407161" cy="5244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8FFF4E-9A3A-466B-9545-0608E623C048}"/>
              </a:ext>
            </a:extLst>
          </p:cNvPr>
          <p:cNvSpPr/>
          <p:nvPr/>
        </p:nvSpPr>
        <p:spPr>
          <a:xfrm>
            <a:off x="1519309" y="5775460"/>
            <a:ext cx="8764260" cy="808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Nghæ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heø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boá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meï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ñöa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Haø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veà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queâ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Queâ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Haø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laø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xöù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sôû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cuûa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döøa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433B32C-EACB-45FB-87FE-BDE5733E7E6C}"/>
              </a:ext>
            </a:extLst>
          </p:cNvPr>
          <p:cNvCxnSpPr>
            <a:cxnSpLocks/>
          </p:cNvCxnSpPr>
          <p:nvPr/>
        </p:nvCxnSpPr>
        <p:spPr>
          <a:xfrm flipV="1">
            <a:off x="6824743" y="6200513"/>
            <a:ext cx="47638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AD3378F-9D19-441F-B25A-1EF23234443E}"/>
              </a:ext>
            </a:extLst>
          </p:cNvPr>
          <p:cNvCxnSpPr>
            <a:cxnSpLocks/>
          </p:cNvCxnSpPr>
          <p:nvPr/>
        </p:nvCxnSpPr>
        <p:spPr>
          <a:xfrm>
            <a:off x="2081586" y="6658549"/>
            <a:ext cx="506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3E3A25-52DF-4D04-B3C0-4FA3A741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r="6202" b="28881"/>
          <a:stretch/>
        </p:blipFill>
        <p:spPr>
          <a:xfrm rot="16200000">
            <a:off x="2547728" y="-785191"/>
            <a:ext cx="6566460" cy="84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A3B99B-F899-4254-A519-73882AC1EE38}"/>
              </a:ext>
            </a:extLst>
          </p:cNvPr>
          <p:cNvSpPr txBox="1"/>
          <p:nvPr/>
        </p:nvSpPr>
        <p:spPr>
          <a:xfrm>
            <a:off x="747173" y="1530295"/>
            <a:ext cx="20619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C27ACF-958E-4DFA-87CE-7578B6C0B4F1}"/>
              </a:ext>
            </a:extLst>
          </p:cNvPr>
          <p:cNvSpPr txBox="1"/>
          <p:nvPr/>
        </p:nvSpPr>
        <p:spPr>
          <a:xfrm>
            <a:off x="3303186" y="1530295"/>
            <a:ext cx="15981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v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A23FC6-9E05-4413-9C49-5E93FA4F03BC}"/>
              </a:ext>
            </a:extLst>
          </p:cNvPr>
          <p:cNvSpPr txBox="1"/>
          <p:nvPr/>
        </p:nvSpPr>
        <p:spPr>
          <a:xfrm>
            <a:off x="6993483" y="1358015"/>
            <a:ext cx="20619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0B050"/>
                </a:solidFill>
                <a:latin typeface=".VnAvant" panose="020B7200000000000000" charset="0"/>
                <a:cs typeface=".VnAvant" panose="020B7200000000000000" charset="0"/>
              </a:rPr>
              <a:t>X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3F9F91-FBBD-4D49-B117-699C967C4658}"/>
              </a:ext>
            </a:extLst>
          </p:cNvPr>
          <p:cNvSpPr txBox="1"/>
          <p:nvPr/>
        </p:nvSpPr>
        <p:spPr>
          <a:xfrm>
            <a:off x="9835556" y="1510083"/>
            <a:ext cx="15981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0B050"/>
                </a:solidFill>
                <a:latin typeface=".VnAvant" panose="020B7200000000000000" charset="0"/>
                <a:cs typeface=".VnAvant" panose="020B7200000000000000" charset="0"/>
              </a:rPr>
              <a:t>x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F327A7D-225F-4ABC-A17E-9D323D2C41F0}"/>
              </a:ext>
            </a:extLst>
          </p:cNvPr>
          <p:cNvSpPr/>
          <p:nvPr/>
        </p:nvSpPr>
        <p:spPr>
          <a:xfrm>
            <a:off x="963737" y="6111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48A8EB-424E-4D7A-9C33-61520F7E21D0}"/>
              </a:ext>
            </a:extLst>
          </p:cNvPr>
          <p:cNvSpPr/>
          <p:nvPr/>
        </p:nvSpPr>
        <p:spPr>
          <a:xfrm>
            <a:off x="613008" y="64871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86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570" y="1828469"/>
            <a:ext cx="6373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v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83367"/>
              </p:ext>
            </p:extLst>
          </p:nvPr>
        </p:nvGraphicFramePr>
        <p:xfrm>
          <a:off x="2160793" y="282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81907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  <a:cs typeface=".VnAvant" panose="020B7200000000000000" charset="0"/>
              </a:rPr>
              <a:t>v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eõ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89487"/>
              </p:ext>
            </p:extLst>
          </p:nvPr>
        </p:nvGraphicFramePr>
        <p:xfrm>
          <a:off x="6924949" y="285894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10270" y="1828469"/>
            <a:ext cx="63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6924563" y="378774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x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85B9FB-9ECD-4009-9069-FF83A6C8C740}"/>
              </a:ext>
            </a:extLst>
          </p:cNvPr>
          <p:cNvSpPr/>
          <p:nvPr/>
        </p:nvSpPr>
        <p:spPr>
          <a:xfrm>
            <a:off x="188280" y="4955887"/>
            <a:ext cx="4406848" cy="822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voõ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  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vôû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  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vua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963EC3-9027-4008-9A53-869F480F9971}"/>
              </a:ext>
            </a:extLst>
          </p:cNvPr>
          <p:cNvSpPr/>
          <p:nvPr/>
        </p:nvSpPr>
        <p:spPr>
          <a:xfrm>
            <a:off x="6096000" y="4955887"/>
            <a:ext cx="4406848" cy="82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xæa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 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xöù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  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xöa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9792B42-3122-470F-9B0F-25A9FFE0B7AF}"/>
              </a:ext>
            </a:extLst>
          </p:cNvPr>
          <p:cNvCxnSpPr/>
          <p:nvPr/>
        </p:nvCxnSpPr>
        <p:spPr>
          <a:xfrm>
            <a:off x="291548" y="5671930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E636C38-D1EA-4DF4-9894-74E9BD39A8F3}"/>
              </a:ext>
            </a:extLst>
          </p:cNvPr>
          <p:cNvCxnSpPr/>
          <p:nvPr/>
        </p:nvCxnSpPr>
        <p:spPr>
          <a:xfrm>
            <a:off x="1736724" y="5752341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336D8BB-458F-4A50-B2F3-C82B30CDCF07}"/>
              </a:ext>
            </a:extLst>
          </p:cNvPr>
          <p:cNvCxnSpPr/>
          <p:nvPr/>
        </p:nvCxnSpPr>
        <p:spPr>
          <a:xfrm>
            <a:off x="3166255" y="5671930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8423A81-CBF0-4399-8A4D-1FD8A0C08E85}"/>
              </a:ext>
            </a:extLst>
          </p:cNvPr>
          <p:cNvCxnSpPr/>
          <p:nvPr/>
        </p:nvCxnSpPr>
        <p:spPr>
          <a:xfrm>
            <a:off x="6274905" y="5752341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4F75EFE-D9A6-4378-AEB5-4D80EE702B6F}"/>
              </a:ext>
            </a:extLst>
          </p:cNvPr>
          <p:cNvCxnSpPr/>
          <p:nvPr/>
        </p:nvCxnSpPr>
        <p:spPr>
          <a:xfrm>
            <a:off x="7694627" y="5671930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435B3A2-C128-4A66-BAA0-B76BE8F18EF5}"/>
              </a:ext>
            </a:extLst>
          </p:cNvPr>
          <p:cNvCxnSpPr/>
          <p:nvPr/>
        </p:nvCxnSpPr>
        <p:spPr>
          <a:xfrm>
            <a:off x="9177132" y="5726736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1" grpId="0"/>
      <p:bldP spid="3" grpId="0" bldLvl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597" b="33126"/>
          <a:stretch/>
        </p:blipFill>
        <p:spPr>
          <a:xfrm>
            <a:off x="1872987" y="21995"/>
            <a:ext cx="8198665" cy="5518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46C1A2-2748-4CF1-846F-B414755EBB48}"/>
              </a:ext>
            </a:extLst>
          </p:cNvPr>
          <p:cNvSpPr/>
          <p:nvPr/>
        </p:nvSpPr>
        <p:spPr>
          <a:xfrm>
            <a:off x="4254637" y="56365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vôû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veõ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278831F-DE7A-4718-8C02-ED2C644D42B8}"/>
              </a:ext>
            </a:extLst>
          </p:cNvPr>
          <p:cNvCxnSpPr/>
          <p:nvPr/>
        </p:nvCxnSpPr>
        <p:spPr>
          <a:xfrm>
            <a:off x="4744968" y="6343739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A2F7C67-F893-48E7-AAFD-6772BB2715C7}"/>
              </a:ext>
            </a:extLst>
          </p:cNvPr>
          <p:cNvCxnSpPr/>
          <p:nvPr/>
        </p:nvCxnSpPr>
        <p:spPr>
          <a:xfrm>
            <a:off x="5772011" y="6338010"/>
            <a:ext cx="424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1975" b="29257"/>
          <a:stretch/>
        </p:blipFill>
        <p:spPr>
          <a:xfrm>
            <a:off x="3059442" y="159027"/>
            <a:ext cx="5514714" cy="4404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435000-E090-4C4B-BE63-AEA120F4C875}"/>
              </a:ext>
            </a:extLst>
          </p:cNvPr>
          <p:cNvSpPr/>
          <p:nvPr/>
        </p:nvSpPr>
        <p:spPr>
          <a:xfrm>
            <a:off x="4387268" y="510641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væa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heø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9943931-4652-49CB-8AAF-E4ACBF3A9AAB}"/>
              </a:ext>
            </a:extLst>
          </p:cNvPr>
          <p:cNvCxnSpPr>
            <a:cxnSpLocks/>
          </p:cNvCxnSpPr>
          <p:nvPr/>
        </p:nvCxnSpPr>
        <p:spPr>
          <a:xfrm>
            <a:off x="5010011" y="5746494"/>
            <a:ext cx="754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530" b="29580"/>
          <a:stretch/>
        </p:blipFill>
        <p:spPr>
          <a:xfrm>
            <a:off x="2977795" y="178766"/>
            <a:ext cx="5678007" cy="46290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D096E3A-1789-465B-92D5-318F8348404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23263" y="5746494"/>
            <a:ext cx="793536" cy="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FD7F9F-2FA6-47FF-9064-8F85573A1E07}"/>
              </a:ext>
            </a:extLst>
          </p:cNvPr>
          <p:cNvSpPr/>
          <p:nvPr/>
        </p:nvSpPr>
        <p:spPr>
          <a:xfrm>
            <a:off x="4387268" y="510641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xe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lu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797" b="23371"/>
          <a:stretch/>
        </p:blipFill>
        <p:spPr>
          <a:xfrm>
            <a:off x="2862470" y="0"/>
            <a:ext cx="6889914" cy="50543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F642C4-43B3-4446-A4A0-D667C98F52E6}"/>
              </a:ext>
            </a:extLst>
          </p:cNvPr>
          <p:cNvSpPr/>
          <p:nvPr/>
        </p:nvSpPr>
        <p:spPr>
          <a:xfrm>
            <a:off x="4387268" y="510641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thò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xaõ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18ABFDB-5CEB-401C-A9C7-3D610E6881BD}"/>
              </a:ext>
            </a:extLst>
          </p:cNvPr>
          <p:cNvCxnSpPr>
            <a:cxnSpLocks/>
          </p:cNvCxnSpPr>
          <p:nvPr/>
        </p:nvCxnSpPr>
        <p:spPr>
          <a:xfrm>
            <a:off x="5837927" y="5781301"/>
            <a:ext cx="708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7256-48E4-4A94-8466-DA14C9BC0A55}"/>
              </a:ext>
            </a:extLst>
          </p:cNvPr>
          <p:cNvSpPr/>
          <p:nvPr/>
        </p:nvSpPr>
        <p:spPr>
          <a:xfrm>
            <a:off x="1246393" y="181987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vôû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veõ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2E15FD-7321-465C-AB85-27444858ED0C}"/>
              </a:ext>
            </a:extLst>
          </p:cNvPr>
          <p:cNvSpPr/>
          <p:nvPr/>
        </p:nvSpPr>
        <p:spPr>
          <a:xfrm>
            <a:off x="6401598" y="181987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væa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heø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64A4EB-AF39-43A8-81E4-5D8080C5F3AC}"/>
              </a:ext>
            </a:extLst>
          </p:cNvPr>
          <p:cNvSpPr/>
          <p:nvPr/>
        </p:nvSpPr>
        <p:spPr>
          <a:xfrm>
            <a:off x="968207" y="4078007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xe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lu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319557-5A28-4DAF-B6C4-6DAB4C3BC95C}"/>
              </a:ext>
            </a:extLst>
          </p:cNvPr>
          <p:cNvSpPr/>
          <p:nvPr/>
        </p:nvSpPr>
        <p:spPr>
          <a:xfrm>
            <a:off x="6401598" y="3887214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thò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xaõ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0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041" y="275381"/>
            <a:ext cx="6373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.VnAvant" panose="020B7200000000000000" charset="0"/>
              </a:rPr>
              <a:t>v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144"/>
              </p:ext>
            </p:extLst>
          </p:nvPr>
        </p:nvGraphicFramePr>
        <p:xfrm>
          <a:off x="962173" y="112863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62173" y="200241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v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eõ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.VnAvant" panose="020B7200000000000000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56144"/>
              </p:ext>
            </p:extLst>
          </p:nvPr>
        </p:nvGraphicFramePr>
        <p:xfrm>
          <a:off x="6869893" y="1179450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charset="0"/>
                          <a:cs typeface=".VnAvant" panose="020B7200000000000000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35431" y="248156"/>
            <a:ext cx="63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.VnAvant" panose="020B7200000000000000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6869893" y="2102707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.VnAvant" panose="020B7200000000000000" charset="0"/>
              </a:rPr>
              <a:t>x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.VnAvant" panose="020B7200000000000000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85B9FB-9ECD-4009-9069-FF83A6C8C740}"/>
              </a:ext>
            </a:extLst>
          </p:cNvPr>
          <p:cNvSpPr/>
          <p:nvPr/>
        </p:nvSpPr>
        <p:spPr>
          <a:xfrm>
            <a:off x="188280" y="3017520"/>
            <a:ext cx="4406848" cy="822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voõ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vôû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vua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.VnAvant" panose="020B720000000000000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963EC3-9027-4008-9A53-869F480F9971}"/>
              </a:ext>
            </a:extLst>
          </p:cNvPr>
          <p:cNvSpPr/>
          <p:nvPr/>
        </p:nvSpPr>
        <p:spPr>
          <a:xfrm>
            <a:off x="6096000" y="3166844"/>
            <a:ext cx="4406848" cy="82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xæa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xöù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.VnAvant" panose="020B7200000000000000" charset="0"/>
              </a:rPr>
              <a:t>xöa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.VnAvant" panose="020B720000000000000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A4CDF79-07BF-4860-8AFB-69CC024A5322}"/>
              </a:ext>
            </a:extLst>
          </p:cNvPr>
          <p:cNvSpPr/>
          <p:nvPr/>
        </p:nvSpPr>
        <p:spPr>
          <a:xfrm>
            <a:off x="643510" y="458636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vôû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veõ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B5A475-DC06-4584-9122-21F77E629A80}"/>
              </a:ext>
            </a:extLst>
          </p:cNvPr>
          <p:cNvSpPr/>
          <p:nvPr/>
        </p:nvSpPr>
        <p:spPr>
          <a:xfrm>
            <a:off x="6605900" y="451415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væa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heø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35B5F96-B03A-4AB6-B7CB-C204950D2293}"/>
              </a:ext>
            </a:extLst>
          </p:cNvPr>
          <p:cNvSpPr/>
          <p:nvPr/>
        </p:nvSpPr>
        <p:spPr>
          <a:xfrm>
            <a:off x="544137" y="5972322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xe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lu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79AA004-4EC9-41DE-9F10-20466283B7C1}"/>
              </a:ext>
            </a:extLst>
          </p:cNvPr>
          <p:cNvSpPr/>
          <p:nvPr/>
        </p:nvSpPr>
        <p:spPr>
          <a:xfrm>
            <a:off x="6605900" y="57307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thò</a:t>
            </a:r>
            <a:r>
              <a:rPr lang="en-US" sz="4800" b="1" dirty="0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VNI-Avo" pitchFamily="2" charset="0"/>
                <a:cs typeface=".VnAvant" panose="020B7200000000000000" charset="0"/>
              </a:rPr>
              <a:t>xaõ</a:t>
            </a:r>
            <a:endParaRPr lang="en-US" sz="4800" b="1" dirty="0">
              <a:solidFill>
                <a:schemeClr val="tx1"/>
              </a:solidFill>
              <a:latin typeface="VNI-Avo" pitchFamily="2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91</Words>
  <Application>Microsoft Office PowerPoint</Application>
  <PresentationFormat>Custom</PresentationFormat>
  <Paragraphs>46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41</cp:revision>
  <dcterms:created xsi:type="dcterms:W3CDTF">2020-08-13T09:32:00Z</dcterms:created>
  <dcterms:modified xsi:type="dcterms:W3CDTF">2024-10-21T08:07:25Z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